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61" r:id="rId4"/>
    <p:sldId id="265" r:id="rId5"/>
    <p:sldId id="263" r:id="rId6"/>
    <p:sldId id="258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2"/>
    <p:restoredTop sz="94629"/>
  </p:normalViewPr>
  <p:slideViewPr>
    <p:cSldViewPr snapToGrid="0" snapToObjects="1">
      <p:cViewPr varScale="1">
        <p:scale>
          <a:sx n="59" d="100"/>
          <a:sy n="59" d="100"/>
        </p:scale>
        <p:origin x="75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tiff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2878" y="996493"/>
            <a:ext cx="5987845" cy="1596177"/>
          </a:xfrm>
        </p:spPr>
        <p:txBody>
          <a:bodyPr/>
          <a:lstStyle/>
          <a:p>
            <a:r>
              <a:rPr lang="en-US" b="1" u="sng" dirty="0"/>
              <a:t>“self balancing robot”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852950" y="858499"/>
            <a:ext cx="6823587" cy="5117691"/>
          </a:xfrm>
        </p:spPr>
      </p:pic>
      <p:sp>
        <p:nvSpPr>
          <p:cNvPr id="10" name="Rectangle 9"/>
          <p:cNvSpPr/>
          <p:nvPr/>
        </p:nvSpPr>
        <p:spPr>
          <a:xfrm>
            <a:off x="5830529" y="2592670"/>
            <a:ext cx="5972004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Team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/>
              <a:t>Horia Petre (26035035)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/>
              <a:t>Md. Shafayet Sajid (40075368)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/>
              <a:t>Diego Mayorga (40075927)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B88D170-CAC1-4ED0-9CF5-2FFDDD3BA625}"/>
              </a:ext>
            </a:extLst>
          </p:cNvPr>
          <p:cNvSpPr txBox="1">
            <a:spLocks/>
          </p:cNvSpPr>
          <p:nvPr/>
        </p:nvSpPr>
        <p:spPr>
          <a:xfrm>
            <a:off x="5288869" y="293915"/>
            <a:ext cx="8689976" cy="108857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COEN 6711- Microprocessors and their applications</a:t>
            </a:r>
          </a:p>
          <a:p>
            <a:pPr marL="0" indent="0">
              <a:buNone/>
            </a:pPr>
            <a:r>
              <a:rPr lang="en-US" dirty="0"/>
              <a:t>Concordia university, fall- 2018</a:t>
            </a:r>
          </a:p>
        </p:txBody>
      </p:sp>
    </p:spTree>
    <p:extLst>
      <p:ext uri="{BB962C8B-B14F-4D97-AF65-F5344CB8AC3E}">
        <p14:creationId xmlns:p14="http://schemas.microsoft.com/office/powerpoint/2010/main" val="1012083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20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" decel="100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900" decel="100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900" decel="100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decel="100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8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2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8300"/>
                            </p:stCondLst>
                            <p:childTnLst>
                              <p:par>
                                <p:cTn id="43" presetID="42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Main components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52" y="2434697"/>
            <a:ext cx="3591856" cy="342423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003" y="2421467"/>
            <a:ext cx="3437467" cy="343746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100" y="2214694"/>
            <a:ext cx="3535450" cy="363709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94267" y="6011333"/>
            <a:ext cx="2827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Microcontroller Board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45003" y="5991197"/>
            <a:ext cx="3437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Inertial Measurement Unit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805340" y="5991196"/>
            <a:ext cx="2827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Motor Drive Module</a:t>
            </a:r>
          </a:p>
        </p:txBody>
      </p:sp>
    </p:spTree>
    <p:extLst>
      <p:ext uri="{BB962C8B-B14F-4D97-AF65-F5344CB8AC3E}">
        <p14:creationId xmlns:p14="http://schemas.microsoft.com/office/powerpoint/2010/main" val="438069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>
            <a:extLst>
              <a:ext uri="{FF2B5EF4-FFF2-40B4-BE49-F238E27FC236}">
                <a16:creationId xmlns:a16="http://schemas.microsoft.com/office/drawing/2014/main" id="{25496B42-CC46-4183-B481-887CD3E8C7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2758CE0-F916-4DCE-88D1-71430BE4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48EC41B9-2D25-48A6-BC40-DA8F79F3EB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0939EFE-B93F-5443-9CAC-322AFD343FD4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4"/>
          <a:stretch>
            <a:fillRect/>
          </a:stretch>
        </p:blipFill>
        <p:spPr>
          <a:xfrm>
            <a:off x="1104529" y="1911922"/>
            <a:ext cx="9982941" cy="3868391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6BE94C4-A7FC-4F02-B92B-6C40D705A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686"/>
          <a:stretch/>
        </p:blipFill>
        <p:spPr>
          <a:xfrm>
            <a:off x="-2607" y="3133164"/>
            <a:ext cx="12192000" cy="372483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8F21547-A433-450A-B2A3-930DCFAB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324"/>
          <a:stretch/>
        </p:blipFill>
        <p:spPr>
          <a:xfrm>
            <a:off x="0" y="0"/>
            <a:ext cx="349623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5210" y="429028"/>
            <a:ext cx="10916365" cy="113755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/>
              <a:t>Circuit block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E298D72-5815-4E29-A4EF-44593C68423D}"/>
              </a:ext>
            </a:extLst>
          </p:cNvPr>
          <p:cNvCxnSpPr/>
          <p:nvPr/>
        </p:nvCxnSpPr>
        <p:spPr>
          <a:xfrm flipV="1">
            <a:off x="5671457" y="4147457"/>
            <a:ext cx="0" cy="39188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A2625A5F-C48F-49A8-9C3F-F33445BB9B85}"/>
              </a:ext>
            </a:extLst>
          </p:cNvPr>
          <p:cNvSpPr/>
          <p:nvPr/>
        </p:nvSpPr>
        <p:spPr>
          <a:xfrm>
            <a:off x="4920343" y="2797629"/>
            <a:ext cx="1534872" cy="7620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PID</a:t>
            </a:r>
          </a:p>
        </p:txBody>
      </p:sp>
    </p:spTree>
    <p:extLst>
      <p:ext uri="{BB962C8B-B14F-4D97-AF65-F5344CB8AC3E}">
        <p14:creationId xmlns:p14="http://schemas.microsoft.com/office/powerpoint/2010/main" val="1825421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DDDE267B-E820-4910-868D-BA40CFB93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6800" y="-9523"/>
            <a:ext cx="10058400" cy="6867522"/>
          </a:xfrm>
          <a:custGeom>
            <a:avLst/>
            <a:gdLst>
              <a:gd name="connsiteX0" fmla="*/ 1263465 w 10058400"/>
              <a:gd name="connsiteY0" fmla="*/ 0 h 6867522"/>
              <a:gd name="connsiteX1" fmla="*/ 8794935 w 10058400"/>
              <a:gd name="connsiteY1" fmla="*/ 0 h 6867522"/>
              <a:gd name="connsiteX2" fmla="*/ 8909975 w 10058400"/>
              <a:gd name="connsiteY2" fmla="*/ 132807 h 6867522"/>
              <a:gd name="connsiteX3" fmla="*/ 10058400 w 10058400"/>
              <a:gd name="connsiteY3" fmla="*/ 3331845 h 6867522"/>
              <a:gd name="connsiteX4" fmla="*/ 8751905 w 10058400"/>
              <a:gd name="connsiteY4" fmla="*/ 6713366 h 6867522"/>
              <a:gd name="connsiteX5" fmla="*/ 8604930 w 10058400"/>
              <a:gd name="connsiteY5" fmla="*/ 6867522 h 6867522"/>
              <a:gd name="connsiteX6" fmla="*/ 1453470 w 10058400"/>
              <a:gd name="connsiteY6" fmla="*/ 6867522 h 6867522"/>
              <a:gd name="connsiteX7" fmla="*/ 1306495 w 10058400"/>
              <a:gd name="connsiteY7" fmla="*/ 6713366 h 6867522"/>
              <a:gd name="connsiteX8" fmla="*/ 0 w 10058400"/>
              <a:gd name="connsiteY8" fmla="*/ 3331845 h 6867522"/>
              <a:gd name="connsiteX9" fmla="*/ 1148425 w 10058400"/>
              <a:gd name="connsiteY9" fmla="*/ 132807 h 6867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058400" h="6867522">
                <a:moveTo>
                  <a:pt x="1263465" y="0"/>
                </a:moveTo>
                <a:lnTo>
                  <a:pt x="8794935" y="0"/>
                </a:lnTo>
                <a:lnTo>
                  <a:pt x="8909975" y="132807"/>
                </a:lnTo>
                <a:cubicBezTo>
                  <a:pt x="9627420" y="1002149"/>
                  <a:pt x="10058400" y="2116667"/>
                  <a:pt x="10058400" y="3331845"/>
                </a:cubicBezTo>
                <a:cubicBezTo>
                  <a:pt x="10058400" y="4633822"/>
                  <a:pt x="9563653" y="5820244"/>
                  <a:pt x="8751905" y="6713366"/>
                </a:cubicBezTo>
                <a:lnTo>
                  <a:pt x="8604930" y="6867522"/>
                </a:lnTo>
                <a:lnTo>
                  <a:pt x="1453470" y="6867522"/>
                </a:lnTo>
                <a:lnTo>
                  <a:pt x="1306495" y="6713366"/>
                </a:lnTo>
                <a:cubicBezTo>
                  <a:pt x="494747" y="5820244"/>
                  <a:pt x="0" y="4633822"/>
                  <a:pt x="0" y="3331845"/>
                </a:cubicBezTo>
                <a:cubicBezTo>
                  <a:pt x="0" y="2116667"/>
                  <a:pt x="430980" y="1002149"/>
                  <a:pt x="1148425" y="13280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F3E25D7-C2F8-445D-AA42-C1163028D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D566509-A3CF-45F9-A0FC-417D632B53E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8753" y="1120012"/>
            <a:ext cx="8746847" cy="4507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309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518" y="986295"/>
            <a:ext cx="11819467" cy="863600"/>
          </a:xfrm>
        </p:spPr>
        <p:txBody>
          <a:bodyPr>
            <a:noAutofit/>
          </a:bodyPr>
          <a:lstStyle/>
          <a:p>
            <a:r>
              <a:rPr lang="en-US" sz="4000" b="1" u="sng" dirty="0"/>
              <a:t>Bluetooth connection through mobile apps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9D80F6-1036-C14E-B08D-775050B81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9844" y="2055463"/>
            <a:ext cx="7549397" cy="424653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3502B5-F557-40FF-9008-9DD8AF811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594" y="2806110"/>
            <a:ext cx="3679235" cy="27452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3B52373-5441-4D9F-88D2-CA2C581344A9}"/>
              </a:ext>
            </a:extLst>
          </p:cNvPr>
          <p:cNvSpPr txBox="1"/>
          <p:nvPr/>
        </p:nvSpPr>
        <p:spPr>
          <a:xfrm>
            <a:off x="372759" y="5640872"/>
            <a:ext cx="3437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Bluetooth Module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BDB208-84CF-4A5D-8576-AD0644D39E78}"/>
              </a:ext>
            </a:extLst>
          </p:cNvPr>
          <p:cNvSpPr txBox="1"/>
          <p:nvPr/>
        </p:nvSpPr>
        <p:spPr>
          <a:xfrm>
            <a:off x="6632045" y="6372649"/>
            <a:ext cx="3437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Mobile app</a:t>
            </a:r>
          </a:p>
        </p:txBody>
      </p:sp>
    </p:spTree>
    <p:extLst>
      <p:ext uri="{BB962C8B-B14F-4D97-AF65-F5344CB8AC3E}">
        <p14:creationId xmlns:p14="http://schemas.microsoft.com/office/powerpoint/2010/main" val="356146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F83BACB-7C18-457E-BEA8-B633627C098C}"/>
              </a:ext>
            </a:extLst>
          </p:cNvPr>
          <p:cNvSpPr txBox="1"/>
          <p:nvPr/>
        </p:nvSpPr>
        <p:spPr>
          <a:xfrm>
            <a:off x="4561114" y="217715"/>
            <a:ext cx="30697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5400" dirty="0"/>
              <a:t>Results</a:t>
            </a:r>
          </a:p>
        </p:txBody>
      </p:sp>
      <p:pic>
        <p:nvPicPr>
          <p:cNvPr id="3" name="self_balancing_works_Large">
            <a:hlinkClick r:id="" action="ppaction://media"/>
            <a:extLst>
              <a:ext uri="{FF2B5EF4-FFF2-40B4-BE49-F238E27FC236}">
                <a16:creationId xmlns:a16="http://schemas.microsoft.com/office/drawing/2014/main" id="{5AB7268B-507B-4804-9C49-8CB9C13166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151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304" y="2816026"/>
            <a:ext cx="10364451" cy="1596177"/>
          </a:xfrm>
        </p:spPr>
        <p:txBody>
          <a:bodyPr>
            <a:noAutofit/>
          </a:bodyPr>
          <a:lstStyle/>
          <a:p>
            <a:r>
              <a:rPr lang="en-US" sz="115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593014034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59</Words>
  <Application>Microsoft Office PowerPoint</Application>
  <PresentationFormat>Widescreen</PresentationFormat>
  <Paragraphs>18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Tw Cen MT</vt:lpstr>
      <vt:lpstr>Droplet</vt:lpstr>
      <vt:lpstr>“self balancing robot”</vt:lpstr>
      <vt:lpstr>Main components</vt:lpstr>
      <vt:lpstr>Circuit block</vt:lpstr>
      <vt:lpstr>PowerPoint Presentation</vt:lpstr>
      <vt:lpstr>Bluetooth connection through mobile apps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“self balancing robot”</dc:title>
  <dc:creator>Horia Petre</dc:creator>
  <cp:lastModifiedBy>Horia Petre</cp:lastModifiedBy>
  <cp:revision>1</cp:revision>
  <dcterms:created xsi:type="dcterms:W3CDTF">2018-11-30T15:59:30Z</dcterms:created>
  <dcterms:modified xsi:type="dcterms:W3CDTF">2018-11-30T16:02:15Z</dcterms:modified>
</cp:coreProperties>
</file>